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3228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80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1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72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2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9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81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63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75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8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68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1B12B-D9A4-4C72-AC5A-C1D4755C8B3A}" type="datetimeFigureOut">
              <a:rPr lang="en-US" smtClean="0"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E07C0-F6A1-4863-8357-D405540F51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07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aps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paba.org/events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goo.gl/maps/eQzYhWQyhvG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06400" y="228600"/>
            <a:ext cx="59436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GUIDELINES FOR CREATING A GAPABA FLYER</a:t>
            </a:r>
            <a:endParaRPr lang="en-US" b="1" dirty="0"/>
          </a:p>
          <a:p>
            <a:endParaRPr lang="en-US" sz="1600" b="1" u="sng" dirty="0" smtClean="0"/>
          </a:p>
          <a:p>
            <a:r>
              <a:rPr lang="en-US" sz="1600" b="1" u="sng" dirty="0" smtClean="0"/>
              <a:t>FORMAT:</a:t>
            </a:r>
            <a:endParaRPr lang="en-US" sz="1600" b="1" u="sng" dirty="0"/>
          </a:p>
          <a:p>
            <a:pPr marL="285750" indent="-285750">
              <a:buFontTx/>
              <a:buChar char="-"/>
            </a:pPr>
            <a:r>
              <a:rPr lang="en-US" sz="1600" dirty="0" smtClean="0"/>
              <a:t>Please create the flyer on </a:t>
            </a:r>
            <a:r>
              <a:rPr lang="en-US" sz="1600" b="1" dirty="0" smtClean="0"/>
              <a:t>PowerPoint</a:t>
            </a:r>
            <a:r>
              <a:rPr lang="en-US" sz="1600" dirty="0"/>
              <a:t>, because that format is most easily changed into a </a:t>
            </a:r>
            <a:r>
              <a:rPr lang="en-US" sz="1600" dirty="0" smtClean="0"/>
              <a:t>JPEG, PNG or PDF</a:t>
            </a:r>
          </a:p>
          <a:p>
            <a:r>
              <a:rPr lang="en-US" sz="1600" u="sng" dirty="0" smtClean="0"/>
              <a:t> </a:t>
            </a:r>
            <a:r>
              <a:rPr lang="en-US" sz="1600" b="1" u="sng" dirty="0" smtClean="0"/>
              <a:t>CONTENT: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- </a:t>
            </a:r>
            <a:r>
              <a:rPr lang="en-US" sz="1600" b="1" dirty="0" smtClean="0"/>
              <a:t>DATE/TIME: </a:t>
            </a:r>
            <a:r>
              <a:rPr lang="en-US" sz="1600" dirty="0" smtClean="0"/>
              <a:t>One Line</a:t>
            </a:r>
          </a:p>
          <a:p>
            <a:r>
              <a:rPr lang="en-US" sz="1600" dirty="0" smtClean="0"/>
              <a:t>- </a:t>
            </a:r>
            <a:r>
              <a:rPr lang="en-US" sz="1600" b="1" dirty="0" smtClean="0"/>
              <a:t>LOCATION</a:t>
            </a:r>
            <a:r>
              <a:rPr lang="en-US" sz="1600" dirty="0" smtClean="0"/>
              <a:t> embedded with the URL </a:t>
            </a:r>
            <a:r>
              <a:rPr lang="en-US" sz="1600" dirty="0"/>
              <a:t>for Google maps </a:t>
            </a:r>
            <a:r>
              <a:rPr lang="en-US" sz="1600" dirty="0" smtClean="0"/>
              <a:t>directions: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To look up a Google Maps URL, open up </a:t>
            </a:r>
            <a:r>
              <a:rPr lang="en-US" sz="1600" dirty="0" smtClean="0">
                <a:hlinkClick r:id="rId2"/>
              </a:rPr>
              <a:t>www.maps.google.com</a:t>
            </a:r>
            <a:r>
              <a:rPr lang="en-US" sz="1600" dirty="0" smtClean="0"/>
              <a:t> Enter in the address.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Click on menu bars for </a:t>
            </a:r>
            <a:r>
              <a:rPr lang="en-US" sz="1600" b="1" dirty="0" smtClean="0"/>
              <a:t>Share or Embed URL</a:t>
            </a:r>
            <a:r>
              <a:rPr lang="en-US" sz="1600" dirty="0" smtClean="0"/>
              <a:t>.  Request SHORT URL.  You can embed this as a LINK on the address.</a:t>
            </a:r>
          </a:p>
          <a:p>
            <a:pPr marL="285750" indent="-285750">
              <a:buFontTx/>
              <a:buChar char="-"/>
            </a:pPr>
            <a:r>
              <a:rPr lang="en-US" sz="1600" b="1" dirty="0" smtClean="0"/>
              <a:t>RSVP</a:t>
            </a:r>
            <a:r>
              <a:rPr lang="en-US" sz="1600" dirty="0" smtClean="0"/>
              <a:t> </a:t>
            </a:r>
            <a:r>
              <a:rPr lang="en-US" sz="1600" dirty="0"/>
              <a:t>for the GAPABA website event URL. If </a:t>
            </a:r>
            <a:r>
              <a:rPr lang="en-US" sz="1600" dirty="0" smtClean="0"/>
              <a:t>you give the communications committee 2 </a:t>
            </a:r>
            <a:r>
              <a:rPr lang="en-US" sz="1600" dirty="0"/>
              <a:t>days notice, we will </a:t>
            </a:r>
            <a:r>
              <a:rPr lang="en-US" sz="1600" dirty="0" smtClean="0"/>
              <a:t>provide the GAPABA WEBSITE EVENT URL </a:t>
            </a:r>
            <a:r>
              <a:rPr lang="en-US" sz="1600" dirty="0"/>
              <a:t>to </a:t>
            </a:r>
            <a:r>
              <a:rPr lang="en-US" sz="1600" dirty="0" smtClean="0"/>
              <a:t>embed. </a:t>
            </a:r>
          </a:p>
          <a:p>
            <a:pPr marL="285750" indent="-285750">
              <a:buFontTx/>
              <a:buChar char="-"/>
            </a:pPr>
            <a:r>
              <a:rPr lang="en-US" sz="1600" b="1" dirty="0" smtClean="0"/>
              <a:t>BASIC </a:t>
            </a:r>
            <a:r>
              <a:rPr lang="en-US" sz="1600" b="1" dirty="0"/>
              <a:t>INFORMATION ABOUT THE EVENT</a:t>
            </a:r>
            <a:r>
              <a:rPr lang="en-US" sz="1600" dirty="0"/>
              <a:t>: speaker, program format, </a:t>
            </a:r>
            <a:r>
              <a:rPr lang="en-US" sz="1600" dirty="0" smtClean="0"/>
              <a:t>etc.</a:t>
            </a:r>
          </a:p>
          <a:p>
            <a:pPr marL="742950" lvl="1" indent="-285750">
              <a:buFontTx/>
              <a:buChar char="-"/>
            </a:pPr>
            <a:r>
              <a:rPr lang="en-US" sz="1600" dirty="0" smtClean="0"/>
              <a:t>If </a:t>
            </a:r>
            <a:r>
              <a:rPr lang="en-US" sz="1600" dirty="0"/>
              <a:t>there is a speaker or panel, preferably a </a:t>
            </a:r>
            <a:r>
              <a:rPr lang="en-US" sz="1600" dirty="0" smtClean="0"/>
              <a:t>headshot.  Headshots can often be obtained quickly by googling the name, and clicking on “image,” or check LinkedIn.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GAPABA logo: High resolution </a:t>
            </a:r>
            <a:r>
              <a:rPr lang="en-US" sz="1600" dirty="0"/>
              <a:t>JPEG and </a:t>
            </a:r>
            <a:r>
              <a:rPr lang="en-US" sz="1600" dirty="0" smtClean="0"/>
              <a:t>PNG are below.  PNG is transparent, JPEG is not.</a:t>
            </a:r>
          </a:p>
          <a:p>
            <a:pPr marL="285750" indent="-285750">
              <a:buFontTx/>
              <a:buChar char="-"/>
            </a:pPr>
            <a:r>
              <a:rPr lang="en-US" sz="1600" dirty="0" smtClean="0"/>
              <a:t>Include Logo </a:t>
            </a:r>
            <a:r>
              <a:rPr lang="en-US" sz="1600" dirty="0"/>
              <a:t>of cosponsor(s</a:t>
            </a:r>
            <a:r>
              <a:rPr lang="en-US" sz="1600" dirty="0" smtClean="0"/>
              <a:t>) as needed.  Again, these can be usually quickly obtained by googling and clicking on “image”</a:t>
            </a:r>
          </a:p>
          <a:p>
            <a:pPr marL="285750" indent="-285750">
              <a:buFontTx/>
              <a:buChar char="-"/>
            </a:pPr>
            <a:r>
              <a:rPr lang="en-US" sz="1600" b="1" dirty="0" smtClean="0"/>
              <a:t>You can convert the </a:t>
            </a:r>
            <a:r>
              <a:rPr lang="en-US" sz="1600" b="1" dirty="0" err="1" smtClean="0"/>
              <a:t>Powerpoint</a:t>
            </a:r>
            <a:r>
              <a:rPr lang="en-US" sz="1600" b="1" dirty="0" smtClean="0"/>
              <a:t> Flyer to a JPEG, PNG or PDF </a:t>
            </a:r>
            <a:r>
              <a:rPr lang="en-US" sz="1600" dirty="0" smtClean="0"/>
              <a:t>by SAVING AS and choosing the format.  JPEG/PNG is for sharing it as a photo on social media or embedding in email.  The PDF is to share the flyer by email attachment.</a:t>
            </a:r>
            <a:endParaRPr lang="en-US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423395"/>
            <a:ext cx="1110161" cy="111016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7423394"/>
            <a:ext cx="1110161" cy="111016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7070" y="8536378"/>
            <a:ext cx="632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JPEG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62258" y="8533556"/>
            <a:ext cx="2072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PNG: TRANSPARENT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410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596" y="290286"/>
            <a:ext cx="1664807" cy="166480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0" y="2209800"/>
            <a:ext cx="6858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cs typeface="Aharoni" panose="02010803020104030203" pitchFamily="2" charset="-79"/>
              </a:rPr>
              <a:t>The Georgia Asian Pacific </a:t>
            </a:r>
          </a:p>
          <a:p>
            <a:pPr algn="ctr"/>
            <a:r>
              <a:rPr lang="en-US" sz="2400" b="1" dirty="0" smtClean="0">
                <a:cs typeface="Aharoni" panose="02010803020104030203" pitchFamily="2" charset="-79"/>
              </a:rPr>
              <a:t>American Bar Association</a:t>
            </a:r>
          </a:p>
          <a:p>
            <a:pPr algn="ctr"/>
            <a:r>
              <a:rPr lang="en-US" sz="2400" b="1" dirty="0" smtClean="0">
                <a:cs typeface="Aharoni" panose="02010803020104030203" pitchFamily="2" charset="-79"/>
              </a:rPr>
              <a:t>Presents</a:t>
            </a:r>
          </a:p>
          <a:p>
            <a:pPr algn="ctr"/>
            <a:r>
              <a:rPr lang="en-US" sz="3200" b="1" dirty="0" smtClean="0">
                <a:cs typeface="Aharoni" panose="02010803020104030203" pitchFamily="2" charset="-79"/>
              </a:rPr>
              <a:t>A Reception in Honor of Linda Klein</a:t>
            </a:r>
          </a:p>
          <a:p>
            <a:pPr algn="ctr"/>
            <a:r>
              <a:rPr lang="en-US" sz="2400" b="1" i="1" dirty="0" smtClean="0">
                <a:cs typeface="Aharoni" panose="02010803020104030203" pitchFamily="2" charset="-79"/>
              </a:rPr>
              <a:t>President-Elect of the ABA</a:t>
            </a:r>
          </a:p>
          <a:p>
            <a:pPr algn="ctr"/>
            <a:r>
              <a:rPr lang="en-US" sz="2800" b="1" dirty="0" smtClean="0">
                <a:cs typeface="Aharoni" panose="02010803020104030203" pitchFamily="2" charset="-79"/>
              </a:rPr>
              <a:t>Tuesday, Oct. 27, 2015</a:t>
            </a:r>
          </a:p>
          <a:p>
            <a:pPr algn="ctr"/>
            <a:r>
              <a:rPr lang="en-US" sz="2800" b="1" dirty="0" smtClean="0">
                <a:cs typeface="Aharoni" panose="02010803020104030203" pitchFamily="2" charset="-79"/>
              </a:rPr>
              <a:t>6:30 – 8:30 PM</a:t>
            </a:r>
          </a:p>
          <a:p>
            <a:pPr algn="ctr"/>
            <a:r>
              <a:rPr lang="en-US" sz="2800" b="1" dirty="0">
                <a:cs typeface="Aharoni" panose="02010803020104030203" pitchFamily="2" charset="-79"/>
              </a:rPr>
              <a:t>RSVP REQUIRED: </a:t>
            </a:r>
          </a:p>
          <a:p>
            <a:pPr algn="ctr"/>
            <a:r>
              <a:rPr lang="en-US" sz="2800" b="1" dirty="0">
                <a:cs typeface="Aharoni" panose="02010803020104030203" pitchFamily="2" charset="-79"/>
                <a:hlinkClick r:id="rId3"/>
              </a:rPr>
              <a:t>www.gapaba.org/events</a:t>
            </a:r>
            <a:endParaRPr lang="en-US" sz="2800" b="1" dirty="0">
              <a:cs typeface="Aharoni" panose="02010803020104030203" pitchFamily="2" charset="-79"/>
            </a:endParaRPr>
          </a:p>
          <a:p>
            <a:pPr algn="ctr"/>
            <a:r>
              <a:rPr lang="en-US" sz="2400" b="1" dirty="0" smtClean="0">
                <a:cs typeface="Aharoni" panose="02010803020104030203" pitchFamily="2" charset="-79"/>
              </a:rPr>
              <a:t>Morris Manning &amp; Martin, LLP</a:t>
            </a:r>
          </a:p>
          <a:p>
            <a:pPr algn="ctr"/>
            <a:r>
              <a:rPr lang="en-US" sz="2400" b="1" dirty="0" smtClean="0">
                <a:cs typeface="Aharoni" panose="02010803020104030203" pitchFamily="2" charset="-79"/>
              </a:rPr>
              <a:t>1600 </a:t>
            </a:r>
            <a:r>
              <a:rPr lang="en-US" sz="2400" b="1" dirty="0">
                <a:cs typeface="Aharoni" panose="02010803020104030203" pitchFamily="2" charset="-79"/>
              </a:rPr>
              <a:t>Atlanta Financial </a:t>
            </a:r>
            <a:r>
              <a:rPr lang="en-US" sz="2400" b="1" dirty="0" smtClean="0">
                <a:cs typeface="Aharoni" panose="02010803020104030203" pitchFamily="2" charset="-79"/>
              </a:rPr>
              <a:t>Center</a:t>
            </a:r>
          </a:p>
          <a:p>
            <a:pPr algn="ctr"/>
            <a:r>
              <a:rPr lang="en-US" sz="2800" b="1" dirty="0">
                <a:cs typeface="Aharoni" panose="02010803020104030203" pitchFamily="2" charset="-79"/>
              </a:rPr>
              <a:t>11</a:t>
            </a:r>
            <a:r>
              <a:rPr lang="en-US" sz="2800" b="1" baseline="30000" dirty="0">
                <a:cs typeface="Aharoni" panose="02010803020104030203" pitchFamily="2" charset="-79"/>
              </a:rPr>
              <a:t>th</a:t>
            </a:r>
            <a:r>
              <a:rPr lang="en-US" sz="2800" b="1" dirty="0">
                <a:cs typeface="Aharoni" panose="02010803020104030203" pitchFamily="2" charset="-79"/>
              </a:rPr>
              <a:t> Floor </a:t>
            </a:r>
          </a:p>
          <a:p>
            <a:pPr algn="ctr"/>
            <a:r>
              <a:rPr lang="en-US" sz="2400" b="1" dirty="0" smtClean="0">
                <a:cs typeface="Aharoni" panose="02010803020104030203" pitchFamily="2" charset="-79"/>
                <a:hlinkClick r:id="rId4"/>
              </a:rPr>
              <a:t>3343 </a:t>
            </a:r>
            <a:r>
              <a:rPr lang="en-US" sz="2400" b="1" dirty="0">
                <a:cs typeface="Aharoni" panose="02010803020104030203" pitchFamily="2" charset="-79"/>
                <a:hlinkClick r:id="rId4"/>
              </a:rPr>
              <a:t>Peachtree Road, </a:t>
            </a:r>
            <a:r>
              <a:rPr lang="en-US" sz="2400" b="1" dirty="0" smtClean="0">
                <a:cs typeface="Aharoni" panose="02010803020104030203" pitchFamily="2" charset="-79"/>
                <a:hlinkClick r:id="rId4"/>
              </a:rPr>
              <a:t>NE, Atlanta</a:t>
            </a:r>
            <a:r>
              <a:rPr lang="en-US" sz="2400" b="1" dirty="0">
                <a:cs typeface="Aharoni" panose="02010803020104030203" pitchFamily="2" charset="-79"/>
                <a:hlinkClick r:id="rId4"/>
              </a:rPr>
              <a:t>, GA </a:t>
            </a:r>
            <a:r>
              <a:rPr lang="en-US" sz="2400" b="1" dirty="0" smtClean="0">
                <a:cs typeface="Aharoni" panose="02010803020104030203" pitchFamily="2" charset="-79"/>
                <a:hlinkClick r:id="rId4"/>
              </a:rPr>
              <a:t>30326</a:t>
            </a:r>
            <a:endParaRPr lang="en-US" sz="2400" b="1" dirty="0" smtClean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01002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89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Bonnie Youn</dc:creator>
  <cp:lastModifiedBy>Bonnie Youn</cp:lastModifiedBy>
  <cp:revision>11</cp:revision>
  <dcterms:created xsi:type="dcterms:W3CDTF">2016-03-02T16:39:18Z</dcterms:created>
  <dcterms:modified xsi:type="dcterms:W3CDTF">2016-03-02T17:03:50Z</dcterms:modified>
</cp:coreProperties>
</file>